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sldIdLst>
    <p:sldId id="256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02DF4-A334-43CD-95B5-3D5BB39DD20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990E1EF-7F42-4DCB-8285-147D0BD03F62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sym typeface="+mn-ea"/>
              </a:rPr>
              <a:t>Деятельность </a:t>
            </a:r>
            <a:r>
              <a:rPr lang="ru-RU" sz="4000" dirty="0">
                <a:solidFill>
                  <a:schemeClr val="tx1"/>
                </a:solidFill>
                <a:sym typeface="+mn-ea"/>
              </a:rPr>
              <a:t>методической </a:t>
            </a:r>
            <a:r>
              <a:rPr lang="ru-RU" sz="4000" dirty="0" smtClean="0">
                <a:solidFill>
                  <a:schemeClr val="tx1"/>
                </a:solidFill>
                <a:sym typeface="+mn-ea"/>
              </a:rPr>
              <a:t>службы МБОУ ДО АВШ</a:t>
            </a:r>
            <a:br>
              <a:rPr lang="ru-RU" sz="4000" dirty="0" smtClean="0">
                <a:solidFill>
                  <a:schemeClr val="tx1"/>
                </a:solidFill>
                <a:sym typeface="+mn-ea"/>
              </a:rPr>
            </a:br>
            <a:r>
              <a:rPr lang="ru-RU" sz="4000" dirty="0" smtClean="0">
                <a:solidFill>
                  <a:schemeClr val="tx1"/>
                </a:solidFill>
                <a:sym typeface="+mn-ea"/>
              </a:rPr>
              <a:t> по формированию </a:t>
            </a:r>
            <a:r>
              <a:rPr lang="ru-RU" sz="4000" dirty="0">
                <a:solidFill>
                  <a:schemeClr val="tx1"/>
                </a:solidFill>
                <a:sym typeface="+mn-ea"/>
              </a:rPr>
              <a:t>позитивного имиджа </a:t>
            </a:r>
            <a:r>
              <a:rPr lang="ru-RU" sz="4000" dirty="0" smtClean="0">
                <a:solidFill>
                  <a:schemeClr val="tx1"/>
                </a:solidFill>
                <a:sym typeface="+mn-ea"/>
              </a:rPr>
              <a:t>воскресной школы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                                                                                       методист МБОУ ДО АВШ</a:t>
            </a:r>
            <a:endParaRPr lang="ru-RU" sz="1800" dirty="0" smtClean="0"/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Ахоян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Шамам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Гамлетовна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897" y="60960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ym typeface="+mn-ea"/>
              </a:rPr>
              <a:t>Городской конкурс дополнительных общеобразовательных общеразвивающих программ «</a:t>
            </a:r>
            <a:r>
              <a:rPr lang="ru-RU" dirty="0" err="1" smtClean="0">
                <a:sym typeface="+mn-ea"/>
              </a:rPr>
              <a:t>Инноватика</a:t>
            </a:r>
            <a:r>
              <a:rPr lang="ru-RU" dirty="0" smtClean="0">
                <a:sym typeface="+mn-ea"/>
              </a:rPr>
              <a:t> </a:t>
            </a:r>
            <a:r>
              <a:rPr lang="ru-RU" dirty="0">
                <a:sym typeface="+mn-ea"/>
              </a:rPr>
              <a:t>детям»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  <p:pic>
        <p:nvPicPr>
          <p:cNvPr id="7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6995" y="2160905"/>
            <a:ext cx="3300095" cy="3880485"/>
          </a:xfrm>
          <a:prstGeom prst="rect">
            <a:avLst/>
          </a:prstGeom>
        </p:spPr>
      </p:pic>
      <p:pic>
        <p:nvPicPr>
          <p:cNvPr id="8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090" y="2209800"/>
            <a:ext cx="3048000" cy="38315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ym typeface="+mn-ea"/>
              </a:rPr>
              <a:t>         День открытых дверей 2022</a:t>
            </a:r>
            <a:br>
              <a:rPr lang="ru-RU" dirty="0">
                <a:sym typeface="+mn-ea"/>
              </a:rPr>
            </a:br>
            <a:br>
              <a:rPr lang="ru-RU" dirty="0">
                <a:sym typeface="+mn-ea"/>
              </a:rPr>
            </a:br>
            <a:r>
              <a:rPr lang="ru-RU" dirty="0">
                <a:sym typeface="+mn-ea"/>
              </a:rPr>
              <a:t>мастер-классы, приглашение аниматоров</a:t>
            </a:r>
            <a:endParaRPr lang="ru-RU" dirty="0">
              <a:sym typeface="+mn-ea"/>
            </a:endParaRPr>
          </a:p>
        </p:txBody>
      </p:sp>
      <p:pic>
        <p:nvPicPr>
          <p:cNvPr id="4" name="Рисунок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008245" y="2542540"/>
            <a:ext cx="3757295" cy="36823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3418" y="4322618"/>
            <a:ext cx="1468582" cy="2535382"/>
          </a:xfrm>
          <a:prstGeom prst="rect">
            <a:avLst/>
          </a:prstGeom>
        </p:spPr>
      </p:pic>
      <p:pic>
        <p:nvPicPr>
          <p:cNvPr id="6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730" y="2542540"/>
            <a:ext cx="3176270" cy="3774440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8095615" y="86868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ru-RU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ym typeface="+mn-ea"/>
              </a:rPr>
              <a:t>Развитие устной родной речи дошкольников</a:t>
            </a:r>
            <a:br>
              <a:rPr lang="ru-RU" dirty="0">
                <a:sym typeface="+mn-ea"/>
              </a:rPr>
            </a:br>
            <a:r>
              <a:rPr lang="ru-RU" dirty="0">
                <a:sym typeface="+mn-ea"/>
              </a:rPr>
              <a:t>используем игровые технологии, свой дидактический материал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  <p:pic>
        <p:nvPicPr>
          <p:cNvPr id="7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455" y="2734945"/>
            <a:ext cx="6127115" cy="3512820"/>
          </a:xfrm>
          <a:prstGeom prst="rect">
            <a:avLst/>
          </a:prstGeom>
        </p:spPr>
      </p:pic>
      <p:sp>
        <p:nvSpPr>
          <p:cNvPr id="3" name="Замещающее содержимое 2"/>
          <p:cNvSpPr/>
          <p:nvPr>
            <p:ph idx="1"/>
          </p:nvPr>
        </p:nvSpPr>
        <p:spPr>
          <a:xfrm>
            <a:off x="502074" y="2526984"/>
            <a:ext cx="8596668" cy="3880773"/>
          </a:xfrm>
        </p:spPr>
        <p:txBody>
          <a:bodyPr/>
          <a:p>
            <a:endParaRPr lang="ru-RU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0" y="478790"/>
            <a:ext cx="8987790" cy="1320800"/>
          </a:xfrm>
        </p:spPr>
        <p:txBody>
          <a:bodyPr>
            <a:normAutofit fontScale="90000"/>
          </a:bodyPr>
          <a:lstStyle/>
          <a:p>
            <a:r>
              <a:rPr lang="ru-RU" sz="3110" dirty="0">
                <a:sym typeface="+mn-ea"/>
              </a:rPr>
              <a:t>Дополнительная общеобразовательная общеразвивающая программа «Айб» </a:t>
            </a:r>
            <a:br>
              <a:rPr lang="ru-RU" sz="3110" dirty="0">
                <a:sym typeface="+mn-ea"/>
              </a:rPr>
            </a:br>
            <a:r>
              <a:rPr lang="ru-RU" sz="3110" dirty="0">
                <a:sym typeface="+mn-ea"/>
              </a:rPr>
              <a:t>(первые шаги в онлайн обучении армянского языка.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8265" y="2104390"/>
            <a:ext cx="2941955" cy="4227195"/>
          </a:xfrm>
          <a:prstGeom prst="rect">
            <a:avLst/>
          </a:prstGeom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600" y="2105025"/>
            <a:ext cx="2992755" cy="42265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10" dirty="0">
                <a:sym typeface="+mn-ea"/>
              </a:rPr>
              <a:t>Дополнительная общеобразовательная </a:t>
            </a:r>
            <a:r>
              <a:rPr lang="ru-RU" sz="3110" dirty="0" err="1">
                <a:sym typeface="+mn-ea"/>
              </a:rPr>
              <a:t>общеразвивающая</a:t>
            </a:r>
            <a:r>
              <a:rPr lang="ru-RU" sz="3110" dirty="0">
                <a:sym typeface="+mn-ea"/>
              </a:rPr>
              <a:t> программа социально-педагогического направления</a:t>
            </a:r>
            <a:br>
              <a:rPr lang="ru-RU" sz="3110" dirty="0">
                <a:sym typeface="+mn-ea"/>
              </a:rPr>
            </a:br>
            <a:r>
              <a:rPr lang="ru-RU" sz="3110" dirty="0">
                <a:sym typeface="+mn-ea"/>
              </a:rPr>
              <a:t> «Смайлики» ( для детей с ОВЗ)</a:t>
            </a:r>
            <a:endParaRPr lang="ru-RU" sz="31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  <p:pic>
        <p:nvPicPr>
          <p:cNvPr id="9" name="Рисунок 9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flipH="1">
            <a:off x="1634490" y="2595880"/>
            <a:ext cx="3772535" cy="3445510"/>
          </a:xfrm>
          <a:prstGeom prst="rect">
            <a:avLst/>
          </a:prstGeom>
        </p:spPr>
      </p:pic>
      <p:pic>
        <p:nvPicPr>
          <p:cNvPr id="12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1730" y="2595880"/>
            <a:ext cx="3647440" cy="34455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ym typeface="+mn-ea"/>
              </a:rPr>
              <a:t>Связь с Арменией </a:t>
            </a:r>
            <a:br>
              <a:rPr lang="ru-RU" dirty="0">
                <a:sym typeface="+mn-ea"/>
              </a:rPr>
            </a:br>
            <a:r>
              <a:rPr lang="ru-RU" dirty="0">
                <a:sym typeface="+mn-ea"/>
              </a:rPr>
              <a:t>получили очередную партию учебных пособий</a:t>
            </a:r>
            <a:endParaRPr lang="ru-RU" dirty="0">
              <a:sym typeface="+mn-ea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63201" y="4322617"/>
            <a:ext cx="1427018" cy="23829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110" y="2372995"/>
            <a:ext cx="6621780" cy="3576320"/>
          </a:xfrm>
          <a:prstGeom prst="rect">
            <a:avLst/>
          </a:prstGeom>
        </p:spPr>
      </p:pic>
      <p:sp>
        <p:nvSpPr>
          <p:cNvPr id="3" name="Замещающее содержимое 2"/>
          <p:cNvSpPr/>
          <p:nvPr>
            <p:ph idx="1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7509" y="60960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ym typeface="+mn-ea"/>
              </a:rPr>
              <a:t>Профориетационный проект </a:t>
            </a:r>
            <a:r>
              <a:rPr lang="ru-RU" sz="2800" dirty="0" smtClean="0">
                <a:sym typeface="+mn-ea"/>
              </a:rPr>
              <a:t>«Мечты сбываются»</a:t>
            </a:r>
            <a:br>
              <a:rPr lang="ru-RU" sz="2800" dirty="0" smtClean="0">
                <a:sym typeface="+mn-ea"/>
              </a:rPr>
            </a:br>
            <a:r>
              <a:rPr lang="ru-RU" sz="2800" dirty="0" smtClean="0">
                <a:sym typeface="+mn-ea"/>
              </a:rPr>
              <a:t>Встреча с медицинскими работниками.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  <p:pic>
        <p:nvPicPr>
          <p:cNvPr id="6" name="Рисунок 3"/>
          <p:cNvPicPr>
            <a:picLocks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640" y="2084705"/>
            <a:ext cx="6254750" cy="39420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ym typeface="+mn-ea"/>
              </a:rPr>
              <a:t>Конкурс чтецов в татарском театре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27" y="4322618"/>
            <a:ext cx="1122218" cy="23829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108" y="4322618"/>
            <a:ext cx="1122218" cy="2382982"/>
          </a:xfrm>
          <a:prstGeom prst="rect">
            <a:avLst/>
          </a:prstGeom>
        </p:spPr>
      </p:pic>
      <p:pic>
        <p:nvPicPr>
          <p:cNvPr id="8" name="Рисунок 4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8555" y="2511425"/>
            <a:ext cx="3180715" cy="3529965"/>
          </a:xfrm>
          <a:prstGeom prst="rect">
            <a:avLst/>
          </a:prstGeom>
        </p:spPr>
      </p:pic>
      <p:pic>
        <p:nvPicPr>
          <p:cNvPr id="9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865" y="1641475"/>
            <a:ext cx="4517390" cy="3409950"/>
          </a:xfrm>
          <a:prstGeom prst="rect">
            <a:avLst/>
          </a:prstGeom>
        </p:spPr>
      </p:pic>
      <p:pic>
        <p:nvPicPr>
          <p:cNvPr id="10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6155" y="3206115"/>
            <a:ext cx="2860675" cy="32124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929</Words>
  <Application>WPS Presentation</Application>
  <PresentationFormat>Широкоэкранный</PresentationFormat>
  <Paragraphs>24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1" baseType="lpstr">
      <vt:lpstr>Arial</vt:lpstr>
      <vt:lpstr>SimSun</vt:lpstr>
      <vt:lpstr>Wingdings</vt:lpstr>
      <vt:lpstr>Wingdings 3</vt:lpstr>
      <vt:lpstr>Arial</vt:lpstr>
      <vt:lpstr>Times New Roman</vt:lpstr>
      <vt:lpstr>Trebuchet MS</vt:lpstr>
      <vt:lpstr>Microsoft YaHei</vt:lpstr>
      <vt:lpstr>Arial Unicode MS</vt:lpstr>
      <vt:lpstr>Calibri</vt:lpstr>
      <vt:lpstr>Аспект</vt:lpstr>
      <vt:lpstr>Деятельность методической службы МБОУ ДО АВШ  по формированию позитивного имиджа воскресной школы</vt:lpstr>
      <vt:lpstr>Городской конкурс дополнительных общеобразовательных общеразвивающих программ «Инноватика детям»</vt:lpstr>
      <vt:lpstr>         День открытых дверей 2022</vt:lpstr>
      <vt:lpstr>Развитие устной родной речи дошкольников</vt:lpstr>
      <vt:lpstr>Дополнительная общеобразовательная общеразвивающая программа «Айб»  (первые шаги в онлайн обучении армянского языка.</vt:lpstr>
      <vt:lpstr>Дополнительная общеобразовательная общеразвивающая программа социально-педагогического направления  «Смайлики» ( для детей с ОВЗ)</vt:lpstr>
      <vt:lpstr>Связь с Арменией </vt:lpstr>
      <vt:lpstr>Проект «Мечты сбываются»</vt:lpstr>
      <vt:lpstr>Конкурс чтецов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ИЗУЧЕНИЕ АРМЯНСКОГО ЯЗЫКА В  РЕСПУБЛИКЕ БАШКОРТОСТАН</dc:title>
  <dc:creator>Армянская_школа</dc:creator>
  <cp:lastModifiedBy>Шамам</cp:lastModifiedBy>
  <cp:revision>44</cp:revision>
  <dcterms:created xsi:type="dcterms:W3CDTF">2021-02-17T09:32:00Z</dcterms:created>
  <dcterms:modified xsi:type="dcterms:W3CDTF">2025-11-19T10:06:16Z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58D0A7A3DA8C41089A87CB796CB5D964_12</vt:lpwstr>
  </property>
  <property fmtid="{D5CDD505-2E9C-101B-9397-08002B2CF9AE}" pid="3" name="KSOProductBuildVer">
    <vt:lpwstr>1049-12.2.0.23155</vt:lpwstr>
  </property>
</Properties>
</file>